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50" r:id="rId1"/>
  </p:sldMasterIdLst>
  <p:sldIdLst>
    <p:sldId id="256" r:id="rId2"/>
    <p:sldId id="257" r:id="rId3"/>
  </p:sldIdLst>
  <p:sldSz cx="12192000" cy="6858000"/>
  <p:notesSz cx="6858000" cy="9144000"/>
  <p:embeddedFontLst>
    <p:embeddedFont>
      <p:font typeface="Alwyn New Rounded Lt" panose="02000503040000020004" pitchFamily="50" charset="0"/>
      <p:regular r:id="rId4"/>
      <p:bold r:id="rId5"/>
      <p:italic r:id="rId6"/>
      <p:boldItalic r:id="rId7"/>
    </p:embeddedFont>
    <p:embeddedFont>
      <p:font typeface="Proxima Nova" panose="02000506030000020004" pitchFamily="50" charset="0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B866E6-889F-4D53-AFAB-39E184EF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1048B11-F87F-409C-B466-D44A126AB9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  <a:endParaRPr lang="en-GB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5C07E7-407D-416C-9A19-9252C663A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A31EF0-9F6F-4B80-ADD7-20D0C11A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5F5100-0403-4DBC-962D-CC4B62442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47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BA152-A0A2-44C9-8A80-D17229A03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00000"/>
          <a:lstStyle/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37DE79A-7183-41FA-83D2-957511F05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4D807E-7E9C-4571-BD0B-C6DD6C41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F1A2E1-3855-4B88-A8F9-FE89A9008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D76B7D-9D9B-407E-8F74-0E6E64C08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354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8C6CFE0-5EE3-45BF-8887-FC917F012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7B0571B-3F87-4C83-9F36-37CA75D3A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6EB5DD-16B4-4ECB-AACC-1843BFAE1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0C05FC-226E-4E62-A0D9-27290E2ED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50789E-1B99-4D05-9089-233026FB6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27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8F59A5-C56C-451D-B659-8E7FBCA5B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00000"/>
          <a:lstStyle/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C49C39-9563-44C1-9F40-8FC55F3DD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374AD10-C830-4BD3-BA3E-E2050513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428D87-EA98-470B-B5CF-EB173D4C2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47068C-FAB8-4B90-82FD-9EB1DECDA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64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138D3D-DAD1-4CEE-A915-2E6AC1625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719FB09-E86A-42CE-921F-D0677206F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6D5CE6-A962-40B8-ACC9-2DC8CFC35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29B8E5-6897-4B91-BFD5-60AC9450E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B19E776-B45A-4909-83AA-8609A7367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04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9D384F-B7BD-4773-97AB-219D4416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00000"/>
          <a:lstStyle/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E33378-C958-41C6-BCC1-7785C075E7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20B8573-2884-4A3F-80E4-4262945A2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CD1C39C-9B1E-4723-AE44-C618E07DE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9D804D4-B332-43EF-A794-702226FAC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2AEF273-2DBA-4FFE-BCB8-4BF54A107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28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6A135-E54E-4D31-B88F-81A8F4D44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lIns="900000"/>
          <a:lstStyle/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AC73651-450A-43B9-8A95-89D8AB4DB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E3AA44E-52CD-43C1-84E6-4ED75AAF7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EBA7D37-C35A-4E48-8153-FC5BD898D7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BF8EDB7-494D-4818-94E6-B884FD365E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DEE9D07-490F-48DA-8EE2-84A6DDCD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A205239-935E-4379-8CA2-8B840E6C0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0DF94DD-6CB8-4810-9255-4F9915A9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94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7E90F4-BD32-4DBB-83A4-431499642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00000"/>
          <a:lstStyle/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191F38D-F90D-4715-BA70-B37F3F884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8CA14C1-A8D1-481C-8972-EBCF56A0F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E9D40C9-CF03-4085-834A-F5AF4660D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19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AED0F43-5902-4E62-A1A7-9CB1D3D16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C0D8D8F-60C2-4D6E-9A07-9465BE03D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D513F24-0E26-4338-8A94-BF412FDE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87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7D1DA7-40F9-4EF7-A069-A93B2CB5E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lIns="900000" anchor="b"/>
          <a:lstStyle>
            <a:lvl1pPr>
              <a:defRPr sz="3200"/>
            </a:lvl1pPr>
          </a:lstStyle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F63A815-3D48-466F-BE9A-77DBFEF9B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EA27509-6183-4268-82C2-96CA86875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4050A51-BE35-4F42-B791-22F18DED8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7B0443E-C0F6-41B1-8353-F8DC55802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0C09140-DC62-4B7A-84EC-C152E303A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7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2CF9B0-CAB2-4DE1-B3B3-A17CC250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lIns="900000" anchor="b"/>
          <a:lstStyle>
            <a:lvl1pPr>
              <a:defRPr sz="3200"/>
            </a:lvl1pPr>
          </a:lstStyle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88CD582-7595-40D8-84BC-AE40F1EAF0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345F4D0-9540-421F-9F4E-CCFFB00B7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E9F131B-995A-4BE9-A776-99447326D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lIns="360000"/>
          <a:lstStyle/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B2B882-560E-4B3E-A07F-2A746A7AE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DB203D1-F6BD-4CB1-ABD7-9CA90C401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23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E7D2FCE-43E1-469A-BA92-AFE683CD2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0000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656707A-5AD3-42FD-8F54-705C8C2B7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F4D684-CDAA-4ED5-9318-A8E767101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36000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652A8-C380-47D4-AD02-0B30ADB82A86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3298AF-A0D2-49D0-9862-63E9A9BF7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79604E-91FE-45CB-8709-FB227026E2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6E6FD-7BF8-485A-A317-C3090DB7CD9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20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955786-6F41-4C14-B16A-8046D894E1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b="1" dirty="0">
              <a:solidFill>
                <a:schemeClr val="bg1"/>
              </a:solidFill>
              <a:latin typeface="Proxima Nova" panose="02000506030000020004" pitchFamily="50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85AF6E8-1C99-403C-9F56-CB1E327E08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solidFill>
                <a:schemeClr val="bg1"/>
              </a:solidFill>
              <a:latin typeface="Alwyn New Rounded Lt" panose="02000503040000020004" pitchFamily="50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453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11B79C-8C47-47EE-A66C-38AD235CC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00000"/>
          <a:lstStyle/>
          <a:p>
            <a:endParaRPr lang="en-GB" b="1" dirty="0">
              <a:solidFill>
                <a:schemeClr val="bg1"/>
              </a:solidFill>
              <a:latin typeface="Proxima Nova" panose="02000506030000020004" pitchFamily="50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BFA526-F3B7-470D-ABA7-4830E5B63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GB" dirty="0">
              <a:solidFill>
                <a:schemeClr val="bg1"/>
              </a:solidFill>
              <a:latin typeface="Alwyn New Rounded Lt" panose="02000503040000020004" pitchFamily="50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560840"/>
      </p:ext>
    </p:extLst>
  </p:cSld>
  <p:clrMapOvr>
    <a:masterClrMapping/>
  </p:clrMapOvr>
</p:sld>
</file>

<file path=ppt/theme/theme1.xml><?xml version="1.0" encoding="utf-8"?>
<a:theme xmlns:a="http://schemas.openxmlformats.org/drawingml/2006/main" name="ChristenUnie thema">
  <a:themeElements>
    <a:clrScheme name="ChristenUnie kleuren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00A5E8"/>
      </a:accent2>
      <a:accent3>
        <a:srgbClr val="032963"/>
      </a:accent3>
      <a:accent4>
        <a:srgbClr val="8FBA1C"/>
      </a:accent4>
      <a:accent5>
        <a:srgbClr val="15AF97"/>
      </a:accent5>
      <a:accent6>
        <a:srgbClr val="70AD47"/>
      </a:accent6>
      <a:hlink>
        <a:srgbClr val="00A5E8"/>
      </a:hlink>
      <a:folHlink>
        <a:srgbClr val="00A5E8"/>
      </a:folHlink>
    </a:clrScheme>
    <a:fontScheme name="Aangepast 1">
      <a:majorFont>
        <a:latin typeface="Proxima Nova"/>
        <a:ea typeface=""/>
        <a:cs typeface=""/>
      </a:majorFont>
      <a:minorFont>
        <a:latin typeface="Alwyn New Rounded L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0</Words>
  <Application>Microsoft Office PowerPoint</Application>
  <PresentationFormat>Breedbeeld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Alwyn New Rounded Lt</vt:lpstr>
      <vt:lpstr>Proxima Nova</vt:lpstr>
      <vt:lpstr>Arial</vt:lpstr>
      <vt:lpstr>ChristenUnie 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Remco van de Pol</dc:creator>
  <cp:lastModifiedBy>Remco van de Pol</cp:lastModifiedBy>
  <cp:revision>7</cp:revision>
  <dcterms:created xsi:type="dcterms:W3CDTF">2018-04-04T13:35:31Z</dcterms:created>
  <dcterms:modified xsi:type="dcterms:W3CDTF">2022-09-29T09:06:04Z</dcterms:modified>
</cp:coreProperties>
</file>